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59" r:id="rId5"/>
    <p:sldId id="258" r:id="rId6"/>
    <p:sldId id="257" r:id="rId7"/>
    <p:sldId id="256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5AA938-3C61-4295-A1F5-4010D8480E06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BBADF-7F96-478F-BD81-0DC3FAB60E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151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9F9AE5-AE4F-457D-A08A-C72857FFB18C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5234E-05C9-472B-8C9C-E119D4894C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1133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44B64C-4642-43FB-8317-0A4E085AEF10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9E302-22C3-4466-A587-9359D0275B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2321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5D62CC-BA5F-4F2B-A116-C95F8029FC39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9FE73-FFC0-4666-9B37-5B63FDE09D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8061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6DC479-8DD3-4168-BF4A-BAA098526B2A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53118-50A3-47BE-85A1-F8B795A41D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391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A154A-0174-4D9F-96AC-2EC8878DC595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D7AAF-219C-4BC8-9F63-0ABC37B7E9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370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71F8D3-4E27-4E21-89C3-7B5CF816DC55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B50DD-D6C1-40E3-BF21-18FD886ECF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61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E4560-25F0-4694-9FA1-8B7E5DF97724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ADBED-2CE9-486F-AAFE-9DD4524786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34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0702F6-42E6-42D1-94A4-5EB5DD418CF0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49DB8-70A0-47B1-9E53-CEA89A6943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073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B01FFE-F0C5-4A1C-8C4A-08B4F21707E8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B9697-80EE-4411-97C7-D7A8F4C26B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0241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D6CC2F-7136-486D-B442-FC1771E87087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F3675-C09F-43D6-80EC-DD6338BF43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28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672A6FD-07F6-4C78-B9E3-D3120F712687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zh-CN"/>
              <a:t>--湖南省计算机等级考试---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02AC9A5-00C1-40FD-ACAB-B4B65F9AA67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7A0B-7A37-467C-AC59-6599C38389D5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D7FE4-3BDC-42D9-9D40-86DE429D865D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54000" y="254000"/>
            <a:ext cx="2877711" cy="400110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45882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45882"/>
                  <a:invGamma/>
                </a:srgbClr>
              </a:gs>
            </a:gsLst>
            <a:lin ang="5400000" scaled="1"/>
          </a:gradFill>
          <a:ln w="9525">
            <a:solidFill>
              <a:srgbClr val="3296F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计算机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等级考试</a:t>
            </a:r>
            <a:r>
              <a:rPr lang="en-US" altLang="zh-CN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测试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424C-7ECC-4BA6-8152-C841F7DD5DFF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CC7B4-89CB-4AFD-A037-3B0F4E050B3B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46F3-2EDD-4D09-AAC7-9FD86AF27FDE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A384-DD19-45BC-9156-3B54618D6FA5}" type="slidenum">
              <a:rPr lang="en-US" altLang="zh-CN"/>
              <a:pPr/>
              <a:t>3</a:t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18D27-3ED0-4592-A252-8A3B5E88BE04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FC079-5597-452A-8341-27CA642772C6}" type="slidenum">
              <a:rPr lang="en-US" altLang="zh-CN"/>
              <a:pPr/>
              <a:t>4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2357-F826-4A13-9C07-352B14E797EB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2E5F5-09D6-45D7-A758-AEAA4EF3398D}" type="slidenum">
              <a:rPr lang="en-US" altLang="zh-CN"/>
              <a:pPr/>
              <a:t>5</a:t>
            </a:fld>
            <a:endParaRPr lang="en-US" altLang="zh-CN"/>
          </a:p>
        </p:txBody>
      </p:sp>
      <p:pic>
        <p:nvPicPr>
          <p:cNvPr id="4098" name="Picture 2" descr="photo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81000"/>
            <a:ext cx="5194300" cy="50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0A7C-1D3F-4B16-818C-014AA0C5D20E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27C8D-F712-494E-84EA-14460783710F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E0B2-F507-4CCD-A304-0610CB49F233}" type="datetime1">
              <a:rPr lang="zh-CN" altLang="en-US"/>
              <a:pPr/>
              <a:t>2015/4/15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5655B-ADED-4438-B82C-E32BC6800CD9}" type="slidenum">
              <a:rPr lang="en-US" altLang="zh-CN"/>
              <a:pPr/>
              <a:t>7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</Words>
  <Application>Microsoft Office PowerPoint</Application>
  <PresentationFormat>全屏显示(4:3)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Arial</vt:lpstr>
      <vt:lpstr>宋体</vt:lpstr>
      <vt:lpstr>黑体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番茄花园</dc:creator>
  <cp:lastModifiedBy>admin</cp:lastModifiedBy>
  <cp:revision>4</cp:revision>
  <dcterms:created xsi:type="dcterms:W3CDTF">2011-11-17T00:41:40Z</dcterms:created>
  <dcterms:modified xsi:type="dcterms:W3CDTF">2015-04-15T14:51:45Z</dcterms:modified>
</cp:coreProperties>
</file>